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62" r:id="rId2"/>
    <p:sldId id="259" r:id="rId3"/>
    <p:sldId id="261" r:id="rId4"/>
    <p:sldId id="262" r:id="rId5"/>
    <p:sldId id="263" r:id="rId6"/>
    <p:sldId id="412" r:id="rId7"/>
    <p:sldId id="413" r:id="rId8"/>
    <p:sldId id="414" r:id="rId9"/>
    <p:sldId id="415" r:id="rId10"/>
    <p:sldId id="416" r:id="rId11"/>
    <p:sldId id="258" r:id="rId12"/>
    <p:sldId id="41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3"/>
    <p:restoredTop sz="80563" autoAdjust="0"/>
  </p:normalViewPr>
  <p:slideViewPr>
    <p:cSldViewPr snapToGrid="0" snapToObjects="1">
      <p:cViewPr varScale="1">
        <p:scale>
          <a:sx n="162" d="100"/>
          <a:sy n="162" d="100"/>
        </p:scale>
        <p:origin x="249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03D2C2-2178-7344-A685-AB8041FBE404}" type="datetimeFigureOut">
              <a:rPr lang="en-US" smtClean="0"/>
              <a:t>10/29/19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C27B94-D26F-8E48-91A6-CC434CAEF4F8}" type="slidenum">
              <a:rPr lang="en-US" smtClean="0"/>
              <a:t>‹#›</a:t>
            </a:fld>
            <a:endParaRPr lang="en-US"/>
          </a:p>
        </p:txBody>
      </p:sp>
    </p:spTree>
    <p:extLst>
      <p:ext uri="{BB962C8B-B14F-4D97-AF65-F5344CB8AC3E}">
        <p14:creationId xmlns:p14="http://schemas.microsoft.com/office/powerpoint/2010/main" val="199801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912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11</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12</a:t>
            </a:fld>
            <a:endParaRPr lang="en-US"/>
          </a:p>
        </p:txBody>
      </p:sp>
    </p:spTree>
    <p:extLst>
      <p:ext uri="{BB962C8B-B14F-4D97-AF65-F5344CB8AC3E}">
        <p14:creationId xmlns:p14="http://schemas.microsoft.com/office/powerpoint/2010/main" val="248276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3</a:t>
            </a:fld>
            <a:endParaRPr lang="en-US"/>
          </a:p>
        </p:txBody>
      </p:sp>
    </p:spTree>
    <p:extLst>
      <p:ext uri="{BB962C8B-B14F-4D97-AF65-F5344CB8AC3E}">
        <p14:creationId xmlns:p14="http://schemas.microsoft.com/office/powerpoint/2010/main" val="280741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p:txBody>
      </p:sp>
      <p:sp>
        <p:nvSpPr>
          <p:cNvPr id="4" name="Slide Number Placeholder 3"/>
          <p:cNvSpPr>
            <a:spLocks noGrp="1"/>
          </p:cNvSpPr>
          <p:nvPr>
            <p:ph type="sldNum" sz="quarter" idx="10"/>
          </p:nvPr>
        </p:nvSpPr>
        <p:spPr/>
        <p:txBody>
          <a:bodyPr/>
          <a:lstStyle/>
          <a:p>
            <a:fld id="{F3C27B94-D26F-8E48-91A6-CC434CAEF4F8}" type="slidenum">
              <a:rPr lang="en-US" smtClean="0"/>
              <a:t>4</a:t>
            </a:fld>
            <a:endParaRPr lang="en-US"/>
          </a:p>
        </p:txBody>
      </p:sp>
    </p:spTree>
    <p:extLst>
      <p:ext uri="{BB962C8B-B14F-4D97-AF65-F5344CB8AC3E}">
        <p14:creationId xmlns:p14="http://schemas.microsoft.com/office/powerpoint/2010/main" val="263306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10"/>
          </p:nvPr>
        </p:nvSpPr>
        <p:spPr/>
        <p:txBody>
          <a:bodyPr/>
          <a:lstStyle/>
          <a:p>
            <a:fld id="{F3C27B94-D26F-8E48-91A6-CC434CAEF4F8}" type="slidenum">
              <a:rPr lang="en-US" smtClean="0"/>
              <a:t>5</a:t>
            </a:fld>
            <a:endParaRPr lang="en-US"/>
          </a:p>
        </p:txBody>
      </p:sp>
    </p:spTree>
    <p:extLst>
      <p:ext uri="{BB962C8B-B14F-4D97-AF65-F5344CB8AC3E}">
        <p14:creationId xmlns:p14="http://schemas.microsoft.com/office/powerpoint/2010/main" val="149343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6</a:t>
            </a:fld>
            <a:endParaRPr lang="en-GB"/>
          </a:p>
        </p:txBody>
      </p:sp>
    </p:spTree>
    <p:extLst>
      <p:ext uri="{BB962C8B-B14F-4D97-AF65-F5344CB8AC3E}">
        <p14:creationId xmlns:p14="http://schemas.microsoft.com/office/powerpoint/2010/main" val="12296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Gene expression for the monocytes treated by </a:t>
            </a:r>
            <a:r>
              <a:rPr lang="en-GB" dirty="0" err="1"/>
              <a:t>inteferon</a:t>
            </a:r>
            <a:r>
              <a:rPr lang="en-GB" dirty="0"/>
              <a:t>-gamma – proteins</a:t>
            </a:r>
            <a:r>
              <a:rPr lang="en-GB" baseline="0" dirty="0"/>
              <a:t> that help regulated the immune system.</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7</a:t>
            </a:fld>
            <a:endParaRPr lang="en-GB"/>
          </a:p>
        </p:txBody>
      </p:sp>
    </p:spTree>
    <p:extLst>
      <p:ext uri="{BB962C8B-B14F-4D97-AF65-F5344CB8AC3E}">
        <p14:creationId xmlns:p14="http://schemas.microsoft.com/office/powerpoint/2010/main" val="290878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8</a:t>
            </a:fld>
            <a:endParaRPr lang="en-GB"/>
          </a:p>
        </p:txBody>
      </p:sp>
    </p:spTree>
    <p:extLst>
      <p:ext uri="{BB962C8B-B14F-4D97-AF65-F5344CB8AC3E}">
        <p14:creationId xmlns:p14="http://schemas.microsoft.com/office/powerpoint/2010/main" val="75478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9</a:t>
            </a:fld>
            <a:endParaRPr lang="en-GB"/>
          </a:p>
        </p:txBody>
      </p:sp>
    </p:spTree>
    <p:extLst>
      <p:ext uri="{BB962C8B-B14F-4D97-AF65-F5344CB8AC3E}">
        <p14:creationId xmlns:p14="http://schemas.microsoft.com/office/powerpoint/2010/main" val="276030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10"/>
          </p:nvPr>
        </p:nvSpPr>
        <p:spPr/>
        <p:txBody>
          <a:bodyPr/>
          <a:lstStyle/>
          <a:p>
            <a:fld id="{A6566C60-8546-2A4F-A47F-194F68A2E63A}" type="slidenum">
              <a:rPr lang="en-GB" smtClean="0"/>
              <a:t>10</a:t>
            </a:fld>
            <a:endParaRPr lang="en-GB"/>
          </a:p>
        </p:txBody>
      </p:sp>
    </p:spTree>
    <p:extLst>
      <p:ext uri="{BB962C8B-B14F-4D97-AF65-F5344CB8AC3E}">
        <p14:creationId xmlns:p14="http://schemas.microsoft.com/office/powerpoint/2010/main" val="130395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D6C30-F061-2C4B-AE27-6EE895BC00E0}"/>
              </a:ext>
            </a:extLst>
          </p:cNvPr>
          <p:cNvPicPr>
            <a:picLocks noChangeAspect="1"/>
          </p:cNvPicPr>
          <p:nvPr/>
        </p:nvPicPr>
        <p:blipFill rotWithShape="1">
          <a:blip r:embed="rId2">
            <a:extLst>
              <a:ext uri="{BEBA8EAE-BF5A-486C-A8C5-ECC9F3942E4B}">
                <a14:imgProps xmlns:a14="http://schemas.microsoft.com/office/drawing/2010/main">
                  <a14:imgLayer>
                    <a14:imgEffect>
                      <a14:artisticPencilGrayscale pencilSize="0"/>
                    </a14:imgEffect>
                  </a14:imgLayer>
                </a14:imgProps>
              </a:ext>
              <a:ext uri="{28A0092B-C50C-407E-A947-70E740481C1C}">
                <a14:useLocalDpi xmlns:a14="http://schemas.microsoft.com/office/drawing/2010/main" val="0"/>
              </a:ext>
            </a:extLst>
          </a:blip>
          <a:srcRect l="17247" t="34832" r="24378" b="30293"/>
          <a:stretch/>
        </p:blipFill>
        <p:spPr>
          <a:xfrm>
            <a:off x="2397210" y="4539667"/>
            <a:ext cx="4349579" cy="1948954"/>
          </a:xfrm>
          <a:prstGeom prst="rect">
            <a:avLst/>
          </a:prstGeom>
        </p:spPr>
      </p:pic>
      <p:sp>
        <p:nvSpPr>
          <p:cNvPr id="2" name="Title 1"/>
          <p:cNvSpPr>
            <a:spLocks noGrp="1"/>
          </p:cNvSpPr>
          <p:nvPr>
            <p:ph type="ctrTitle"/>
          </p:nvPr>
        </p:nvSpPr>
        <p:spPr>
          <a:xfrm>
            <a:off x="0" y="0"/>
            <a:ext cx="9144000" cy="1470025"/>
          </a:xfrm>
        </p:spPr>
        <p:txBody>
          <a:bodyPr/>
          <a:lstStyle/>
          <a:p>
            <a:r>
              <a:rPr lang="en-US" dirty="0"/>
              <a:t>Introduction to Statistics – Day 2</a:t>
            </a:r>
          </a:p>
        </p:txBody>
      </p:sp>
      <p:sp>
        <p:nvSpPr>
          <p:cNvPr id="3" name="Subtitle 2"/>
          <p:cNvSpPr>
            <a:spLocks noGrp="1"/>
          </p:cNvSpPr>
          <p:nvPr>
            <p:ph type="subTitle" idx="1"/>
          </p:nvPr>
        </p:nvSpPr>
        <p:spPr>
          <a:xfrm>
            <a:off x="0" y="1470025"/>
            <a:ext cx="9088821" cy="2652658"/>
          </a:xfrm>
        </p:spPr>
        <p:txBody>
          <a:bodyPr/>
          <a:lstStyle/>
          <a:p>
            <a:r>
              <a:rPr lang="en-US" dirty="0"/>
              <a:t>GMS Statistics </a:t>
            </a:r>
            <a:r>
              <a:rPr lang="en-US" dirty="0" err="1"/>
              <a:t>Programme</a:t>
            </a:r>
            <a:endParaRPr lang="en-US" dirty="0"/>
          </a:p>
          <a:p>
            <a:r>
              <a:rPr lang="en-US" dirty="0"/>
              <a:t> </a:t>
            </a:r>
          </a:p>
          <a:p>
            <a:r>
              <a:rPr lang="en-US" dirty="0"/>
              <a:t>Justin Whalley</a:t>
            </a:r>
          </a:p>
        </p:txBody>
      </p:sp>
    </p:spTree>
    <p:extLst>
      <p:ext uri="{BB962C8B-B14F-4D97-AF65-F5344CB8AC3E}">
        <p14:creationId xmlns:p14="http://schemas.microsoft.com/office/powerpoint/2010/main" val="2940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10</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1" name="Straight Arrow Connector 20"/>
          <p:cNvCxnSpPr/>
          <p:nvPr/>
        </p:nvCxnSpPr>
        <p:spPr>
          <a:xfrm>
            <a:off x="926049" y="3942663"/>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249106">
            <a:off x="1078917" y="5131294"/>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3" name="Straight Arrow Connector 22"/>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1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968DB-999A-2043-9200-93E470180D47}"/>
              </a:ext>
            </a:extLst>
          </p:cNvPr>
          <p:cNvPicPr>
            <a:picLocks noChangeAspect="1"/>
          </p:cNvPicPr>
          <p:nvPr/>
        </p:nvPicPr>
        <p:blipFill>
          <a:blip r:embed="rId3"/>
          <a:stretch>
            <a:fillRect/>
          </a:stretch>
        </p:blipFill>
        <p:spPr>
          <a:xfrm>
            <a:off x="86497" y="440724"/>
            <a:ext cx="8971005" cy="5980670"/>
          </a:xfrm>
          <a:prstGeom prst="rect">
            <a:avLst/>
          </a:prstGeom>
        </p:spPr>
      </p:pic>
    </p:spTree>
    <p:extLst>
      <p:ext uri="{BB962C8B-B14F-4D97-AF65-F5344CB8AC3E}">
        <p14:creationId xmlns:p14="http://schemas.microsoft.com/office/powerpoint/2010/main" val="20404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43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CA exemplary data">
            <a:extLst>
              <a:ext uri="{FF2B5EF4-FFF2-40B4-BE49-F238E27FC236}">
                <a16:creationId xmlns:a16="http://schemas.microsoft.com/office/drawing/2014/main" id="{C0E76BCB-7AF6-C444-B61C-C4386FD5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404A3A-08FE-CC4F-AC27-606F6A881BC3}"/>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
        <p:nvSpPr>
          <p:cNvPr id="4" name="TextBox 3">
            <a:extLst>
              <a:ext uri="{FF2B5EF4-FFF2-40B4-BE49-F238E27FC236}">
                <a16:creationId xmlns:a16="http://schemas.microsoft.com/office/drawing/2014/main" id="{4054A7CA-22A2-7947-93F2-160C58BFC55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4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CA animation: variance and reconstruction error">
            <a:extLst>
              <a:ext uri="{FF2B5EF4-FFF2-40B4-BE49-F238E27FC236}">
                <a16:creationId xmlns:a16="http://schemas.microsoft.com/office/drawing/2014/main" id="{62DC041E-609D-9148-88B9-7B4062F3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D44151-E371-F646-995E-7957D83FFF46}"/>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2C7ED9-A076-584D-803A-0F0C85560D34}"/>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Tree>
    <p:extLst>
      <p:ext uri="{BB962C8B-B14F-4D97-AF65-F5344CB8AC3E}">
        <p14:creationId xmlns:p14="http://schemas.microsoft.com/office/powerpoint/2010/main" val="197491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F1B397D-621D-1C4F-8A88-E84D405D91F8}"/>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highly correlated data</a:t>
            </a:r>
            <a:endParaRPr lang="en-GB" sz="4400" dirty="0">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66397798-01A5-EB43-9C39-021516EB72B0}"/>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2355" y="1600200"/>
            <a:ext cx="3855309" cy="3657600"/>
          </a:xfrm>
          <a:prstGeom prst="rect">
            <a:avLst/>
          </a:prstGeom>
          <a:ln>
            <a:solidFill>
              <a:schemeClr val="bg1"/>
            </a:solidFill>
          </a:ln>
        </p:spPr>
      </p:pic>
      <p:pic>
        <p:nvPicPr>
          <p:cNvPr id="24" name="Picture 23">
            <a:extLst>
              <a:ext uri="{FF2B5EF4-FFF2-40B4-BE49-F238E27FC236}">
                <a16:creationId xmlns:a16="http://schemas.microsoft.com/office/drawing/2014/main" id="{72B07C62-A63B-B04B-B1D4-347EF2FBAE1F}"/>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3867664" y="1600200"/>
            <a:ext cx="5276336" cy="3657600"/>
          </a:xfrm>
          <a:prstGeom prst="rect">
            <a:avLst/>
          </a:prstGeom>
          <a:ln>
            <a:solidFill>
              <a:schemeClr val="bg1"/>
            </a:solidFill>
          </a:ln>
        </p:spPr>
      </p:pic>
    </p:spTree>
    <p:extLst>
      <p:ext uri="{BB962C8B-B14F-4D97-AF65-F5344CB8AC3E}">
        <p14:creationId xmlns:p14="http://schemas.microsoft.com/office/powerpoint/2010/main" val="199791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D39BD4-E6F0-1E45-9E69-A1AA42B4B0B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uncorrelated data</a:t>
            </a:r>
            <a:endParaRPr lang="en-GB" sz="4400" dirty="0">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B114361-532D-F14B-8614-54422000256B}"/>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0" y="1600200"/>
            <a:ext cx="3855307" cy="3657600"/>
          </a:xfrm>
          <a:prstGeom prst="rect">
            <a:avLst/>
          </a:prstGeom>
        </p:spPr>
      </p:pic>
      <p:pic>
        <p:nvPicPr>
          <p:cNvPr id="18" name="Picture 17">
            <a:extLst>
              <a:ext uri="{FF2B5EF4-FFF2-40B4-BE49-F238E27FC236}">
                <a16:creationId xmlns:a16="http://schemas.microsoft.com/office/drawing/2014/main" id="{1B944DDB-53FF-B74C-BC0C-B613284361B4}"/>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3855307" y="1600200"/>
            <a:ext cx="5288693" cy="3657600"/>
          </a:xfrm>
          <a:prstGeom prst="rect">
            <a:avLst/>
          </a:prstGeom>
          <a:ln>
            <a:solidFill>
              <a:schemeClr val="bg1"/>
            </a:solidFill>
          </a:ln>
        </p:spPr>
      </p:pic>
    </p:spTree>
    <p:extLst>
      <p:ext uri="{BB962C8B-B14F-4D97-AF65-F5344CB8AC3E}">
        <p14:creationId xmlns:p14="http://schemas.microsoft.com/office/powerpoint/2010/main" val="401697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6</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25" name="Straight Arrow Connector 24"/>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68713" y="3636917"/>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260521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7</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18" name="Straight Arrow Connector 17"/>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62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8</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9" name="Straight Arrow Connector 18"/>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9</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21" name="Straight Arrow Connector 20"/>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31117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683</TotalTime>
  <Words>567</Words>
  <Application>Microsoft Macintosh PowerPoint</Application>
  <PresentationFormat>On-screen Show (4:3)</PresentationFormat>
  <Paragraphs>85</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 Black </vt:lpstr>
      <vt:lpstr>Introduction to Statistics – Day 2</vt:lpstr>
      <vt:lpstr>PowerPoint Presentation</vt:lpstr>
      <vt:lpstr>PowerPoint Presentation</vt:lpstr>
      <vt:lpstr>PowerPoint Presentation</vt:lpstr>
      <vt:lpstr>PowerPoint Presentation</vt:lpstr>
      <vt:lpstr>Pilot data gene expression</vt:lpstr>
      <vt:lpstr>Pilot data gene expression</vt:lpstr>
      <vt:lpstr>Pilot data gene expression</vt:lpstr>
      <vt:lpstr>Pilot data gene expression</vt:lpstr>
      <vt:lpstr>Pilot data gene expression</vt:lpstr>
      <vt:lpstr>PowerPoint Presentation</vt:lpstr>
      <vt:lpstr>PowerPoint Presentation</vt:lpstr>
    </vt:vector>
  </TitlesOfParts>
  <Company>CNAG-CRG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Whalley</dc:creator>
  <cp:lastModifiedBy>Microsoft Office User</cp:lastModifiedBy>
  <cp:revision>46</cp:revision>
  <dcterms:created xsi:type="dcterms:W3CDTF">2018-10-24T10:53:46Z</dcterms:created>
  <dcterms:modified xsi:type="dcterms:W3CDTF">2019-10-29T12:54:50Z</dcterms:modified>
</cp:coreProperties>
</file>